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0130A-A955-413A-AA3E-C153C24BD99E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F06AE-C270-40BB-9730-2C9266A93A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le 120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o, 10, 20, 30, 40, 50, 60, 70, 80, 90, 100</a:t>
            </a:r>
          </a:p>
        </p:txBody>
      </p:sp>
      <p:sp>
        <p:nvSpPr>
          <p:cNvPr id="122" name="Text Placeholder 121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Money (dimes)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4032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33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3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3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3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4051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52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53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5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5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35306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306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600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6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5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1803400"/>
            <a:ext cx="1370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etc.usf.edu/clipart/40200/40207/dime_front_40207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034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33400" y="33274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5"/>
  <p:tag name="MMPROD_UIDATA" val="&lt;database version=&quot;7.0&quot;&gt;&lt;object type=&quot;1&quot; unique_id=&quot;10001&quot;&gt;&lt;object type=&quot;2&quot; unique_id=&quot;11107&quot;&gt;&lt;object type=&quot;3&quot; unique_id=&quot;11108&quot;&gt;&lt;property id=&quot;20148&quot; value=&quot;5&quot;/&gt;&lt;property id=&quot;20300&quot; value=&quot;Slide 1 - &amp;quot;o, 10, 20, 30, 40, 50, 60, 70, 80, 90, 100&amp;quot;&quot;/&gt;&lt;property id=&quot;20307&quot; value=&quot;257&quot;/&gt;&lt;/object&gt;&lt;object type=&quot;3&quot; unique_id=&quot;11109&quot;&gt;&lt;property id=&quot;20148&quot; value=&quot;5&quot;/&gt;&lt;property id=&quot;20300&quot; value=&quot;Slide 2&quot;/&gt;&lt;property id=&quot;20307&quot; value=&quot;258&quot;/&gt;&lt;/object&gt;&lt;object type=&quot;3&quot; unique_id=&quot;11110&quot;&gt;&lt;property id=&quot;20148&quot; value=&quot;5&quot;/&gt;&lt;property id=&quot;20300&quot; value=&quot;Slide 3&quot;/&gt;&lt;property id=&quot;20307&quot; value=&quot;259&quot;/&gt;&lt;/object&gt;&lt;object type=&quot;3&quot; unique_id=&quot;11111&quot;&gt;&lt;property id=&quot;20148&quot; value=&quot;5&quot;/&gt;&lt;property id=&quot;20300&quot; value=&quot;Slide 4&quot;/&gt;&lt;property id=&quot;20307&quot; value=&quot;260&quot;/&gt;&lt;/object&gt;&lt;object type=&quot;3&quot; unique_id=&quot;11112&quot;&gt;&lt;property id=&quot;20148&quot; value=&quot;5&quot;/&gt;&lt;property id=&quot;20300&quot; value=&quot;Slide 5&quot;/&gt;&lt;property id=&quot;20307&quot; value=&quot;261&quot;/&gt;&lt;/object&gt;&lt;object type=&quot;3&quot; unique_id=&quot;11113&quot;&gt;&lt;property id=&quot;20148&quot; value=&quot;5&quot;/&gt;&lt;property id=&quot;20300&quot; value=&quot;Slide 6&quot;/&gt;&lt;property id=&quot;20307&quot; value=&quot;262&quot;/&gt;&lt;/object&gt;&lt;object type=&quot;3&quot; unique_id=&quot;11114&quot;&gt;&lt;property id=&quot;20148&quot; value=&quot;5&quot;/&gt;&lt;property id=&quot;20300&quot; value=&quot;Slide 7&quot;/&gt;&lt;property id=&quot;20307&quot; value=&quot;263&quot;/&gt;&lt;/object&gt;&lt;object type=&quot;3&quot; unique_id=&quot;11115&quot;&gt;&lt;property id=&quot;20148&quot; value=&quot;5&quot;/&gt;&lt;property id=&quot;20300&quot; value=&quot;Slide 8&quot;/&gt;&lt;property id=&quot;20307&quot; value=&quot;264&quot;/&gt;&lt;/object&gt;&lt;object type=&quot;3&quot; unique_id=&quot;11116&quot;&gt;&lt;property id=&quot;20148&quot; value=&quot;5&quot;/&gt;&lt;property id=&quot;20300&quot; value=&quot;Slide 9&quot;/&gt;&lt;property id=&quot;20307&quot; value=&quot;265&quot;/&gt;&lt;/object&gt;&lt;object type=&quot;3&quot; unique_id=&quot;11117&quot;&gt;&lt;property id=&quot;20148&quot; value=&quot;5&quot;/&gt;&lt;property id=&quot;20300&quot; value=&quot;Slide 10&quot;/&gt;&lt;property id=&quot;20307&quot; value=&quot;266&quot;/&gt;&lt;/object&gt;&lt;object type=&quot;3&quot; unique_id=&quot;11118&quot;&gt;&lt;property id=&quot;20148&quot; value=&quot;5&quot;/&gt;&lt;property id=&quot;20300&quot; value=&quot;Slide 11&quot;/&gt;&lt;property id=&quot;20307&quot; value=&quot;267&quot;/&gt;&lt;/object&gt;&lt;object type=&quot;3&quot; unique_id=&quot;11119&quot;&gt;&lt;property id=&quot;20148&quot; value=&quot;5&quot;/&gt;&lt;property id=&quot;20300&quot; value=&quot;Slide 12&quot;/&gt;&lt;property id=&quot;20307&quot; value=&quot;268&quot;/&gt;&lt;/object&gt;&lt;object type=&quot;3&quot; unique_id=&quot;11120&quot;&gt;&lt;property id=&quot;20148&quot; value=&quot;5&quot;/&gt;&lt;property id=&quot;20300&quot; value=&quot;Slide 13&quot;/&gt;&lt;property id=&quot;20307&quot; value=&quot;269&quot;/&gt;&lt;/object&gt;&lt;object type=&quot;3&quot; unique_id=&quot;11121&quot;&gt;&lt;property id=&quot;20148&quot; value=&quot;5&quot;/&gt;&lt;property id=&quot;20300&quot; value=&quot;Slide 14&quot;/&gt;&lt;property id=&quot;20307&quot; value=&quot;270&quot;/&gt;&lt;/object&gt;&lt;object type=&quot;3&quot; unique_id=&quot;11122&quot;&gt;&lt;property id=&quot;20148&quot; value=&quot;5&quot;/&gt;&lt;property id=&quot;20300&quot; value=&quot;Slide 15&quot;/&gt;&lt;property id=&quot;20307&quot; value=&quot;271&quot;/&gt;&lt;/object&gt;&lt;object type=&quot;3&quot; unique_id=&quot;11123&quot;&gt;&lt;property id=&quot;20148&quot; value=&quot;5&quot;/&gt;&lt;property id=&quot;20300&quot; value=&quot;Slide 16&quot;/&gt;&lt;property id=&quot;20307&quot; value=&quot;272&quot;/&gt;&lt;/object&gt;&lt;object type=&quot;3&quot; unique_id=&quot;11124&quot;&gt;&lt;property id=&quot;20148&quot; value=&quot;5&quot;/&gt;&lt;property id=&quot;20300&quot; value=&quot;Slide 17&quot;/&gt;&lt;property id=&quot;20307&quot; value=&quot;273&quot;/&gt;&lt;/object&gt;&lt;object type=&quot;3&quot; unique_id=&quot;11125&quot;&gt;&lt;property id=&quot;20148&quot; value=&quot;5&quot;/&gt;&lt;property id=&quot;20300&quot; value=&quot;Slide 18&quot;/&gt;&lt;property id=&quot;20307&quot; value=&quot;274&quot;/&gt;&lt;/object&gt;&lt;object type=&quot;3&quot; unique_id=&quot;11126&quot;&gt;&lt;property id=&quot;20148&quot; value=&quot;5&quot;/&gt;&lt;property id=&quot;20300&quot; value=&quot;Slide 19&quot;/&gt;&lt;property id=&quot;20307&quot; value=&quot;275&quot;/&gt;&lt;/object&gt;&lt;object type=&quot;3&quot; unique_id=&quot;11127&quot;&gt;&lt;property id=&quot;20148&quot; value=&quot;5&quot;/&gt;&lt;property id=&quot;20300&quot; value=&quot;Slide 20&quot;/&gt;&lt;property id=&quot;20307&quot; value=&quot;276&quot;/&gt;&lt;/object&gt;&lt;object type=&quot;3&quot; unique_id=&quot;11128&quot;&gt;&lt;property id=&quot;20148&quot; value=&quot;5&quot;/&gt;&lt;property id=&quot;20300&quot; value=&quot;Slide 21&quot;/&gt;&lt;property id=&quot;20307&quot; value=&quot;277&quot;/&gt;&lt;/object&gt;&lt;object type=&quot;3&quot; unique_id=&quot;11129&quot;&gt;&lt;property id=&quot;20148&quot; value=&quot;5&quot;/&gt;&lt;property id=&quot;20300&quot; value=&quot;Slide 22&quot;/&gt;&lt;property id=&quot;20307&quot; value=&quot;278&quot;/&gt;&lt;/object&gt;&lt;object type=&quot;3&quot; unique_id=&quot;11130&quot;&gt;&lt;property id=&quot;20148&quot; value=&quot;5&quot;/&gt;&lt;property id=&quot;20300&quot; value=&quot;Slide 23&quot;/&gt;&lt;property id=&quot;20307&quot; value=&quot;279&quot;/&gt;&lt;/object&gt;&lt;object type=&quot;3&quot; unique_id=&quot;11131&quot;&gt;&lt;property id=&quot;20148&quot; value=&quot;5&quot;/&gt;&lt;property id=&quot;20300&quot; value=&quot;Slide 24&quot;/&gt;&lt;property id=&quot;20307&quot; value=&quot;280&quot;/&gt;&lt;/object&gt;&lt;object type=&quot;3&quot; unique_id=&quot;11132&quot;&gt;&lt;property id=&quot;20148&quot; value=&quot;5&quot;/&gt;&lt;property id=&quot;20300&quot; value=&quot;Slide 25&quot;/&gt;&lt;property id=&quot;20307&quot; value=&quot;281&quot;/&gt;&lt;/object&gt;&lt;object type=&quot;3&quot; unique_id=&quot;11133&quot;&gt;&lt;property id=&quot;20148&quot; value=&quot;5&quot;/&gt;&lt;property id=&quot;20300&quot; value=&quot;Slide 26&quot;/&gt;&lt;property id=&quot;20307&quot; value=&quot;282&quot;/&gt;&lt;/object&gt;&lt;object type=&quot;3&quot; unique_id=&quot;11134&quot;&gt;&lt;property id=&quot;20148&quot; value=&quot;5&quot;/&gt;&lt;property id=&quot;20300&quot; value=&quot;Slide 27&quot;/&gt;&lt;property id=&quot;20307&quot; value=&quot;283&quot;/&gt;&lt;/object&gt;&lt;object type=&quot;3&quot; unique_id=&quot;11135&quot;&gt;&lt;property id=&quot;20148&quot; value=&quot;5&quot;/&gt;&lt;property id=&quot;20300&quot; value=&quot;Slide 28&quot;/&gt;&lt;property id=&quot;20307&quot; value=&quot;284&quot;/&gt;&lt;/object&gt;&lt;object type=&quot;3&quot; unique_id=&quot;11136&quot;&gt;&lt;property id=&quot;20148&quot; value=&quot;5&quot;/&gt;&lt;property id=&quot;20300&quot; value=&quot;Slide 29&quot;/&gt;&lt;property id=&quot;20307&quot; value=&quot;285&quot;/&gt;&lt;/object&gt;&lt;object type=&quot;3&quot; unique_id=&quot;11137&quot;&gt;&lt;property id=&quot;20148&quot; value=&quot;5&quot;/&gt;&lt;property id=&quot;20300&quot; value=&quot;Slide 30&quot;/&gt;&lt;property id=&quot;20307&quot; value=&quot;286&quot;/&gt;&lt;/object&gt;&lt;object type=&quot;3&quot; unique_id=&quot;11138&quot;&gt;&lt;property id=&quot;20148&quot; value=&quot;5&quot;/&gt;&lt;property id=&quot;20300&quot; value=&quot;Slide 31&quot;/&gt;&lt;property id=&quot;20307&quot; value=&quot;287&quot;/&gt;&lt;/object&gt;&lt;object type=&quot;3&quot; unique_id=&quot;11139&quot;&gt;&lt;property id=&quot;20148&quot; value=&quot;5&quot;/&gt;&lt;property id=&quot;20300&quot; value=&quot;Slide 32&quot;/&gt;&lt;property id=&quot;20307&quot; value=&quot;288&quot;/&gt;&lt;/object&gt;&lt;object type=&quot;3&quot; unique_id=&quot;11140&quot;&gt;&lt;property id=&quot;20148&quot; value=&quot;5&quot;/&gt;&lt;property id=&quot;20300&quot; value=&quot;Slide 33&quot;/&gt;&lt;property id=&quot;20307&quot; value=&quot;289&quot;/&gt;&lt;/object&gt;&lt;object type=&quot;3&quot; unique_id=&quot;11141&quot;&gt;&lt;property id=&quot;20148&quot; value=&quot;5&quot;/&gt;&lt;property id=&quot;20300&quot; value=&quot;Slide 34&quot;/&gt;&lt;property id=&quot;20307&quot; value=&quot;290&quot;/&gt;&lt;/object&gt;&lt;object type=&quot;3&quot; unique_id=&quot;11142&quot;&gt;&lt;property id=&quot;20148&quot; value=&quot;5&quot;/&gt;&lt;property id=&quot;20300&quot; value=&quot;Slide 35&quot;/&gt;&lt;property id=&quot;20307&quot; value=&quot;291&quot;/&gt;&lt;/object&gt;&lt;/object&gt;&lt;object type=&quot;8&quot; unique_id=&quot;1117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</Words>
  <Application>Microsoft Office PowerPoint</Application>
  <PresentationFormat>On-screen Show (4:3)</PresentationFormat>
  <Paragraphs>2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o, 10, 20, 30, 40, 50, 60, 70, 80, 90, 100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o, 10, 20, 30, 40, 50, 60, 70, 80, 90, 100</dc:title>
  <dc:creator>Robert Frantum-Allen</dc:creator>
  <cp:lastModifiedBy>Robert Frantum-Allen</cp:lastModifiedBy>
  <cp:revision>1</cp:revision>
  <dcterms:created xsi:type="dcterms:W3CDTF">2013-01-03T18:30:20Z</dcterms:created>
  <dcterms:modified xsi:type="dcterms:W3CDTF">2013-01-03T18:31:29Z</dcterms:modified>
</cp:coreProperties>
</file>